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46" r:id="rId5"/>
    <p:sldId id="425" r:id="rId6"/>
    <p:sldId id="424" r:id="rId7"/>
    <p:sldId id="426" r:id="rId8"/>
    <p:sldId id="427" r:id="rId9"/>
    <p:sldId id="422" r:id="rId10"/>
    <p:sldId id="429" r:id="rId11"/>
    <p:sldId id="394" r:id="rId12"/>
    <p:sldId id="417" r:id="rId13"/>
    <p:sldId id="418" r:id="rId14"/>
    <p:sldId id="419" r:id="rId15"/>
    <p:sldId id="428" r:id="rId16"/>
    <p:sldId id="421" r:id="rId17"/>
    <p:sldId id="430" r:id="rId18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3F7"/>
    <a:srgbClr val="EBF5FD"/>
    <a:srgbClr val="A1521A"/>
    <a:srgbClr val="42909E"/>
    <a:srgbClr val="172061"/>
    <a:srgbClr val="D26D25"/>
    <a:srgbClr val="72A3AE"/>
    <a:srgbClr val="94CBD5"/>
    <a:srgbClr val="9D5217"/>
    <a:srgbClr val="C8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37773-0866-4309-8D6A-BE2C179F2B95}" v="4" dt="2020-10-16T07:25:17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0" autoAdjust="0"/>
    <p:restoredTop sz="94712" autoAdjust="0"/>
  </p:normalViewPr>
  <p:slideViewPr>
    <p:cSldViewPr snapToGrid="0">
      <p:cViewPr varScale="1">
        <p:scale>
          <a:sx n="78" d="100"/>
          <a:sy n="78" d="100"/>
        </p:scale>
        <p:origin x="91" y="178"/>
      </p:cViewPr>
      <p:guideLst/>
    </p:cSldViewPr>
  </p:slideViewPr>
  <p:outlineViewPr>
    <p:cViewPr>
      <p:scale>
        <a:sx n="33" d="100"/>
        <a:sy n="33" d="100"/>
      </p:scale>
      <p:origin x="0" y="-85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2B037773-0866-4309-8D6A-BE2C179F2B95}"/>
    <pc:docChg chg="undo custSel addSld delSld modSld sldOrd">
      <pc:chgData name="Stijn Weijermars" userId="e364d0b9-009e-4116-b78a-a86aed516e71" providerId="ADAL" clId="{2B037773-0866-4309-8D6A-BE2C179F2B95}" dt="2020-10-16T07:36:17.132" v="1147" actId="20577"/>
      <pc:docMkLst>
        <pc:docMk/>
      </pc:docMkLst>
      <pc:sldChg chg="addSp modSp mod">
        <pc:chgData name="Stijn Weijermars" userId="e364d0b9-009e-4116-b78a-a86aed516e71" providerId="ADAL" clId="{2B037773-0866-4309-8D6A-BE2C179F2B95}" dt="2020-10-16T07:06:13.264" v="221" actId="1076"/>
        <pc:sldMkLst>
          <pc:docMk/>
          <pc:sldMk cId="163694343" sldId="346"/>
        </pc:sldMkLst>
        <pc:spChg chg="add mod">
          <ac:chgData name="Stijn Weijermars" userId="e364d0b9-009e-4116-b78a-a86aed516e71" providerId="ADAL" clId="{2B037773-0866-4309-8D6A-BE2C179F2B95}" dt="2020-10-16T07:06:13.264" v="221" actId="1076"/>
          <ac:spMkLst>
            <pc:docMk/>
            <pc:sldMk cId="163694343" sldId="346"/>
            <ac:spMk id="2" creationId="{6386F0D8-56B9-4488-A9F9-8254B3A3E24A}"/>
          </ac:spMkLst>
        </pc:spChg>
        <pc:spChg chg="mod">
          <ac:chgData name="Stijn Weijermars" userId="e364d0b9-009e-4116-b78a-a86aed516e71" providerId="ADAL" clId="{2B037773-0866-4309-8D6A-BE2C179F2B95}" dt="2020-10-16T06:46:02.966" v="9" actId="20577"/>
          <ac:spMkLst>
            <pc:docMk/>
            <pc:sldMk cId="163694343" sldId="346"/>
            <ac:spMk id="6" creationId="{CDB1A3C0-56B0-4A77-BF10-AD535F6312BC}"/>
          </ac:spMkLst>
        </pc:spChg>
        <pc:picChg chg="mod">
          <ac:chgData name="Stijn Weijermars" userId="e364d0b9-009e-4116-b78a-a86aed516e71" providerId="ADAL" clId="{2B037773-0866-4309-8D6A-BE2C179F2B95}" dt="2020-10-16T07:06:08.263" v="220" actId="1076"/>
          <ac:picMkLst>
            <pc:docMk/>
            <pc:sldMk cId="163694343" sldId="346"/>
            <ac:picMk id="8" creationId="{24DE6D3D-C3E3-44F4-A04C-84A4103CA425}"/>
          </ac:picMkLst>
        </pc:picChg>
      </pc:sldChg>
      <pc:sldChg chg="del">
        <pc:chgData name="Stijn Weijermars" userId="e364d0b9-009e-4116-b78a-a86aed516e71" providerId="ADAL" clId="{2B037773-0866-4309-8D6A-BE2C179F2B95}" dt="2020-10-16T07:25:42.491" v="372" actId="47"/>
        <pc:sldMkLst>
          <pc:docMk/>
          <pc:sldMk cId="2157769754" sldId="420"/>
        </pc:sldMkLst>
      </pc:sldChg>
      <pc:sldChg chg="addSp delSp modSp new mod">
        <pc:chgData name="Stijn Weijermars" userId="e364d0b9-009e-4116-b78a-a86aed516e71" providerId="ADAL" clId="{2B037773-0866-4309-8D6A-BE2C179F2B95}" dt="2020-10-16T07:23:59.172" v="354" actId="20577"/>
        <pc:sldMkLst>
          <pc:docMk/>
          <pc:sldMk cId="1108775969" sldId="421"/>
        </pc:sldMkLst>
        <pc:spChg chg="mod">
          <ac:chgData name="Stijn Weijermars" userId="e364d0b9-009e-4116-b78a-a86aed516e71" providerId="ADAL" clId="{2B037773-0866-4309-8D6A-BE2C179F2B95}" dt="2020-10-16T07:23:59.172" v="354" actId="20577"/>
          <ac:spMkLst>
            <pc:docMk/>
            <pc:sldMk cId="1108775969" sldId="421"/>
            <ac:spMk id="2" creationId="{B0C93461-2B98-4D21-88DB-8A49908BF658}"/>
          </ac:spMkLst>
        </pc:spChg>
        <pc:spChg chg="del">
          <ac:chgData name="Stijn Weijermars" userId="e364d0b9-009e-4116-b78a-a86aed516e71" providerId="ADAL" clId="{2B037773-0866-4309-8D6A-BE2C179F2B95}" dt="2020-10-16T06:53:35.328" v="11" actId="22"/>
          <ac:spMkLst>
            <pc:docMk/>
            <pc:sldMk cId="1108775969" sldId="421"/>
            <ac:spMk id="3" creationId="{89ABCFE9-CC60-4512-9E0B-601FDFEBA819}"/>
          </ac:spMkLst>
        </pc:spChg>
        <pc:spChg chg="del mod">
          <ac:chgData name="Stijn Weijermars" userId="e364d0b9-009e-4116-b78a-a86aed516e71" providerId="ADAL" clId="{2B037773-0866-4309-8D6A-BE2C179F2B95}" dt="2020-10-16T06:53:47.010" v="33" actId="478"/>
          <ac:spMkLst>
            <pc:docMk/>
            <pc:sldMk cId="1108775969" sldId="421"/>
            <ac:spMk id="4" creationId="{A96C5491-AE0C-4E4B-B7CE-D926F919BA21}"/>
          </ac:spMkLst>
        </pc:spChg>
        <pc:picChg chg="add mod ord">
          <ac:chgData name="Stijn Weijermars" userId="e364d0b9-009e-4116-b78a-a86aed516e71" providerId="ADAL" clId="{2B037773-0866-4309-8D6A-BE2C179F2B95}" dt="2020-10-16T06:53:56.355" v="37" actId="1076"/>
          <ac:picMkLst>
            <pc:docMk/>
            <pc:sldMk cId="1108775969" sldId="421"/>
            <ac:picMk id="6" creationId="{E5EB9A41-9BA7-4E5C-83DE-B3E61F6EC27B}"/>
          </ac:picMkLst>
        </pc:picChg>
      </pc:sldChg>
      <pc:sldChg chg="addSp delSp modSp new mod ord">
        <pc:chgData name="Stijn Weijermars" userId="e364d0b9-009e-4116-b78a-a86aed516e71" providerId="ADAL" clId="{2B037773-0866-4309-8D6A-BE2C179F2B95}" dt="2020-10-16T07:23:32.092" v="313"/>
        <pc:sldMkLst>
          <pc:docMk/>
          <pc:sldMk cId="2601814164" sldId="422"/>
        </pc:sldMkLst>
        <pc:spChg chg="mod">
          <ac:chgData name="Stijn Weijermars" userId="e364d0b9-009e-4116-b78a-a86aed516e71" providerId="ADAL" clId="{2B037773-0866-4309-8D6A-BE2C179F2B95}" dt="2020-10-16T06:59:04.338" v="125" actId="20577"/>
          <ac:spMkLst>
            <pc:docMk/>
            <pc:sldMk cId="2601814164" sldId="422"/>
            <ac:spMk id="2" creationId="{9BBABBA7-0A7E-47B3-8782-7E330F249A8E}"/>
          </ac:spMkLst>
        </pc:spChg>
        <pc:spChg chg="del">
          <ac:chgData name="Stijn Weijermars" userId="e364d0b9-009e-4116-b78a-a86aed516e71" providerId="ADAL" clId="{2B037773-0866-4309-8D6A-BE2C179F2B95}" dt="2020-10-16T06:59:08.911" v="126" actId="478"/>
          <ac:spMkLst>
            <pc:docMk/>
            <pc:sldMk cId="2601814164" sldId="422"/>
            <ac:spMk id="3" creationId="{AF42CEC8-ECCA-4E2A-A636-DDDB27CE6FE2}"/>
          </ac:spMkLst>
        </pc:spChg>
        <pc:spChg chg="mod">
          <ac:chgData name="Stijn Weijermars" userId="e364d0b9-009e-4116-b78a-a86aed516e71" providerId="ADAL" clId="{2B037773-0866-4309-8D6A-BE2C179F2B95}" dt="2020-10-16T06:59:10.657" v="127" actId="5793"/>
          <ac:spMkLst>
            <pc:docMk/>
            <pc:sldMk cId="2601814164" sldId="422"/>
            <ac:spMk id="4" creationId="{439292B3-928C-4E59-8788-9A41728DDC12}"/>
          </ac:spMkLst>
        </pc:spChg>
        <pc:picChg chg="add mod">
          <ac:chgData name="Stijn Weijermars" userId="e364d0b9-009e-4116-b78a-a86aed516e71" providerId="ADAL" clId="{2B037773-0866-4309-8D6A-BE2C179F2B95}" dt="2020-10-16T06:59:15.636" v="129" actId="1076"/>
          <ac:picMkLst>
            <pc:docMk/>
            <pc:sldMk cId="2601814164" sldId="422"/>
            <ac:picMk id="6" creationId="{571DAE6F-A5AA-4F35-BE82-935CFA8A546E}"/>
          </ac:picMkLst>
        </pc:picChg>
      </pc:sldChg>
      <pc:sldChg chg="new del">
        <pc:chgData name="Stijn Weijermars" userId="e364d0b9-009e-4116-b78a-a86aed516e71" providerId="ADAL" clId="{2B037773-0866-4309-8D6A-BE2C179F2B95}" dt="2020-10-16T07:23:42.831" v="314" actId="47"/>
        <pc:sldMkLst>
          <pc:docMk/>
          <pc:sldMk cId="2876961757" sldId="423"/>
        </pc:sldMkLst>
      </pc:sldChg>
      <pc:sldChg chg="addSp modSp new mod">
        <pc:chgData name="Stijn Weijermars" userId="e364d0b9-009e-4116-b78a-a86aed516e71" providerId="ADAL" clId="{2B037773-0866-4309-8D6A-BE2C179F2B95}" dt="2020-10-16T07:06:33.925" v="222" actId="14100"/>
        <pc:sldMkLst>
          <pc:docMk/>
          <pc:sldMk cId="1611132155" sldId="424"/>
        </pc:sldMkLst>
        <pc:spChg chg="mod">
          <ac:chgData name="Stijn Weijermars" userId="e364d0b9-009e-4116-b78a-a86aed516e71" providerId="ADAL" clId="{2B037773-0866-4309-8D6A-BE2C179F2B95}" dt="2020-10-16T07:04:41.853" v="152" actId="20577"/>
          <ac:spMkLst>
            <pc:docMk/>
            <pc:sldMk cId="1611132155" sldId="424"/>
            <ac:spMk id="2" creationId="{B4625936-BD13-4A51-B8B5-58D993C48F54}"/>
          </ac:spMkLst>
        </pc:spChg>
        <pc:picChg chg="add mod">
          <ac:chgData name="Stijn Weijermars" userId="e364d0b9-009e-4116-b78a-a86aed516e71" providerId="ADAL" clId="{2B037773-0866-4309-8D6A-BE2C179F2B95}" dt="2020-10-16T07:06:33.925" v="222" actId="14100"/>
          <ac:picMkLst>
            <pc:docMk/>
            <pc:sldMk cId="1611132155" sldId="424"/>
            <ac:picMk id="5" creationId="{F68DE9A1-34B8-49FA-AD15-74E6B6EDB360}"/>
          </ac:picMkLst>
        </pc:picChg>
      </pc:sldChg>
      <pc:sldChg chg="addSp delSp modSp new mod">
        <pc:chgData name="Stijn Weijermars" userId="e364d0b9-009e-4116-b78a-a86aed516e71" providerId="ADAL" clId="{2B037773-0866-4309-8D6A-BE2C179F2B95}" dt="2020-10-16T07:11:42.440" v="239" actId="21"/>
        <pc:sldMkLst>
          <pc:docMk/>
          <pc:sldMk cId="2374351758" sldId="425"/>
        </pc:sldMkLst>
        <pc:spChg chg="del mod">
          <ac:chgData name="Stijn Weijermars" userId="e364d0b9-009e-4116-b78a-a86aed516e71" providerId="ADAL" clId="{2B037773-0866-4309-8D6A-BE2C179F2B95}" dt="2020-10-16T07:11:42.440" v="239" actId="21"/>
          <ac:spMkLst>
            <pc:docMk/>
            <pc:sldMk cId="2374351758" sldId="425"/>
            <ac:spMk id="3" creationId="{ECCE3EF7-0125-41A0-AA70-5DA986CF78A2}"/>
          </ac:spMkLst>
        </pc:spChg>
        <pc:spChg chg="add mod">
          <ac:chgData name="Stijn Weijermars" userId="e364d0b9-009e-4116-b78a-a86aed516e71" providerId="ADAL" clId="{2B037773-0866-4309-8D6A-BE2C179F2B95}" dt="2020-10-16T07:11:42.440" v="239" actId="21"/>
          <ac:spMkLst>
            <pc:docMk/>
            <pc:sldMk cId="2374351758" sldId="425"/>
            <ac:spMk id="9" creationId="{E5E2DC84-9530-4B2F-B711-4EB2B1FFBF53}"/>
          </ac:spMkLst>
        </pc:spChg>
        <pc:picChg chg="add mod">
          <ac:chgData name="Stijn Weijermars" userId="e364d0b9-009e-4116-b78a-a86aed516e71" providerId="ADAL" clId="{2B037773-0866-4309-8D6A-BE2C179F2B95}" dt="2020-10-16T07:09:57.241" v="226" actId="14100"/>
          <ac:picMkLst>
            <pc:docMk/>
            <pc:sldMk cId="2374351758" sldId="425"/>
            <ac:picMk id="5" creationId="{A1FB9322-122E-4EC3-ABDD-4118D367D8B1}"/>
          </ac:picMkLst>
        </pc:picChg>
        <pc:picChg chg="add mod">
          <ac:chgData name="Stijn Weijermars" userId="e364d0b9-009e-4116-b78a-a86aed516e71" providerId="ADAL" clId="{2B037773-0866-4309-8D6A-BE2C179F2B95}" dt="2020-10-16T07:10:29.068" v="229" actId="14100"/>
          <ac:picMkLst>
            <pc:docMk/>
            <pc:sldMk cId="2374351758" sldId="425"/>
            <ac:picMk id="7" creationId="{FC69EBA9-1E98-4030-A97D-08EA673830E3}"/>
          </ac:picMkLst>
        </pc:picChg>
      </pc:sldChg>
      <pc:sldChg chg="addSp delSp modSp new mod">
        <pc:chgData name="Stijn Weijermars" userId="e364d0b9-009e-4116-b78a-a86aed516e71" providerId="ADAL" clId="{2B037773-0866-4309-8D6A-BE2C179F2B95}" dt="2020-10-16T07:13:37.727" v="275" actId="20577"/>
        <pc:sldMkLst>
          <pc:docMk/>
          <pc:sldMk cId="456940100" sldId="426"/>
        </pc:sldMkLst>
        <pc:spChg chg="mod">
          <ac:chgData name="Stijn Weijermars" userId="e364d0b9-009e-4116-b78a-a86aed516e71" providerId="ADAL" clId="{2B037773-0866-4309-8D6A-BE2C179F2B95}" dt="2020-10-16T07:12:58.113" v="273" actId="20577"/>
          <ac:spMkLst>
            <pc:docMk/>
            <pc:sldMk cId="456940100" sldId="426"/>
            <ac:spMk id="2" creationId="{74E8D9B8-68AA-4CD6-A569-4AEA8166C268}"/>
          </ac:spMkLst>
        </pc:spChg>
        <pc:spChg chg="del">
          <ac:chgData name="Stijn Weijermars" userId="e364d0b9-009e-4116-b78a-a86aed516e71" providerId="ADAL" clId="{2B037773-0866-4309-8D6A-BE2C179F2B95}" dt="2020-10-16T07:11:54.319" v="243" actId="478"/>
          <ac:spMkLst>
            <pc:docMk/>
            <pc:sldMk cId="456940100" sldId="426"/>
            <ac:spMk id="3" creationId="{0CFE686B-5413-469F-8329-0928C5E490E9}"/>
          </ac:spMkLst>
        </pc:spChg>
        <pc:spChg chg="add mod">
          <ac:chgData name="Stijn Weijermars" userId="e364d0b9-009e-4116-b78a-a86aed516e71" providerId="ADAL" clId="{2B037773-0866-4309-8D6A-BE2C179F2B95}" dt="2020-10-16T07:13:37.727" v="275" actId="20577"/>
          <ac:spMkLst>
            <pc:docMk/>
            <pc:sldMk cId="456940100" sldId="426"/>
            <ac:spMk id="4" creationId="{CBF799FC-A972-4167-8709-D181CA9F661B}"/>
          </ac:spMkLst>
        </pc:spChg>
        <pc:picChg chg="add mod">
          <ac:chgData name="Stijn Weijermars" userId="e364d0b9-009e-4116-b78a-a86aed516e71" providerId="ADAL" clId="{2B037773-0866-4309-8D6A-BE2C179F2B95}" dt="2020-10-16T07:13:10.592" v="274" actId="1076"/>
          <ac:picMkLst>
            <pc:docMk/>
            <pc:sldMk cId="456940100" sldId="426"/>
            <ac:picMk id="6" creationId="{7A77E5C3-0B04-4330-A375-D35D769984B7}"/>
          </ac:picMkLst>
        </pc:picChg>
      </pc:sldChg>
      <pc:sldChg chg="addSp delSp modSp new mod">
        <pc:chgData name="Stijn Weijermars" userId="e364d0b9-009e-4116-b78a-a86aed516e71" providerId="ADAL" clId="{2B037773-0866-4309-8D6A-BE2C179F2B95}" dt="2020-10-16T07:23:06.035" v="311" actId="14100"/>
        <pc:sldMkLst>
          <pc:docMk/>
          <pc:sldMk cId="396280519" sldId="427"/>
        </pc:sldMkLst>
        <pc:spChg chg="mod">
          <ac:chgData name="Stijn Weijermars" userId="e364d0b9-009e-4116-b78a-a86aed516e71" providerId="ADAL" clId="{2B037773-0866-4309-8D6A-BE2C179F2B95}" dt="2020-10-16T07:13:59.270" v="306" actId="20577"/>
          <ac:spMkLst>
            <pc:docMk/>
            <pc:sldMk cId="396280519" sldId="427"/>
            <ac:spMk id="2" creationId="{7D2241D4-7726-4E38-8D7E-5347AE162489}"/>
          </ac:spMkLst>
        </pc:spChg>
        <pc:spChg chg="del">
          <ac:chgData name="Stijn Weijermars" userId="e364d0b9-009e-4116-b78a-a86aed516e71" providerId="ADAL" clId="{2B037773-0866-4309-8D6A-BE2C179F2B95}" dt="2020-10-16T07:22:56.170" v="307" actId="22"/>
          <ac:spMkLst>
            <pc:docMk/>
            <pc:sldMk cId="396280519" sldId="427"/>
            <ac:spMk id="3" creationId="{F6E80CFE-0A29-481D-A564-1B9ECCAB14BE}"/>
          </ac:spMkLst>
        </pc:spChg>
        <pc:picChg chg="add mod ord">
          <ac:chgData name="Stijn Weijermars" userId="e364d0b9-009e-4116-b78a-a86aed516e71" providerId="ADAL" clId="{2B037773-0866-4309-8D6A-BE2C179F2B95}" dt="2020-10-16T07:23:06.035" v="311" actId="14100"/>
          <ac:picMkLst>
            <pc:docMk/>
            <pc:sldMk cId="396280519" sldId="427"/>
            <ac:picMk id="5" creationId="{16F2D5BF-20BA-46B8-A601-DD2D34F60D0C}"/>
          </ac:picMkLst>
        </pc:picChg>
      </pc:sldChg>
      <pc:sldChg chg="addSp delSp modSp new mod">
        <pc:chgData name="Stijn Weijermars" userId="e364d0b9-009e-4116-b78a-a86aed516e71" providerId="ADAL" clId="{2B037773-0866-4309-8D6A-BE2C179F2B95}" dt="2020-10-16T07:25:35.292" v="371" actId="1035"/>
        <pc:sldMkLst>
          <pc:docMk/>
          <pc:sldMk cId="4222177690" sldId="428"/>
        </pc:sldMkLst>
        <pc:spChg chg="del">
          <ac:chgData name="Stijn Weijermars" userId="e364d0b9-009e-4116-b78a-a86aed516e71" providerId="ADAL" clId="{2B037773-0866-4309-8D6A-BE2C179F2B95}" dt="2020-10-16T07:25:18.619" v="359" actId="478"/>
          <ac:spMkLst>
            <pc:docMk/>
            <pc:sldMk cId="4222177690" sldId="428"/>
            <ac:spMk id="2" creationId="{151EAD1D-8371-4D81-BDFA-17DD3855BED8}"/>
          </ac:spMkLst>
        </pc:spChg>
        <pc:spChg chg="del">
          <ac:chgData name="Stijn Weijermars" userId="e364d0b9-009e-4116-b78a-a86aed516e71" providerId="ADAL" clId="{2B037773-0866-4309-8D6A-BE2C179F2B95}" dt="2020-10-16T07:25:15.384" v="356" actId="478"/>
          <ac:spMkLst>
            <pc:docMk/>
            <pc:sldMk cId="4222177690" sldId="428"/>
            <ac:spMk id="3" creationId="{DC5FB36D-8ED1-4749-BDF9-08572B379D04}"/>
          </ac:spMkLst>
        </pc:spChg>
        <pc:spChg chg="del mod">
          <ac:chgData name="Stijn Weijermars" userId="e364d0b9-009e-4116-b78a-a86aed516e71" providerId="ADAL" clId="{2B037773-0866-4309-8D6A-BE2C179F2B95}" dt="2020-10-16T07:25:20.243" v="360" actId="478"/>
          <ac:spMkLst>
            <pc:docMk/>
            <pc:sldMk cId="4222177690" sldId="428"/>
            <ac:spMk id="4" creationId="{CE3A1999-0C9A-4F85-B3F9-CFF2B03A1212}"/>
          </ac:spMkLst>
        </pc:spChg>
        <pc:picChg chg="add mod">
          <ac:chgData name="Stijn Weijermars" userId="e364d0b9-009e-4116-b78a-a86aed516e71" providerId="ADAL" clId="{2B037773-0866-4309-8D6A-BE2C179F2B95}" dt="2020-10-16T07:25:35.292" v="371" actId="1035"/>
          <ac:picMkLst>
            <pc:docMk/>
            <pc:sldMk cId="4222177690" sldId="428"/>
            <ac:picMk id="6" creationId="{344D8C27-7B24-42C7-AEA3-919B0EFD66A9}"/>
          </ac:picMkLst>
        </pc:picChg>
      </pc:sldChg>
      <pc:sldChg chg="addSp delSp modSp new mod">
        <pc:chgData name="Stijn Weijermars" userId="e364d0b9-009e-4116-b78a-a86aed516e71" providerId="ADAL" clId="{2B037773-0866-4309-8D6A-BE2C179F2B95}" dt="2020-10-16T07:28:21.610" v="381" actId="1076"/>
        <pc:sldMkLst>
          <pc:docMk/>
          <pc:sldMk cId="3569730533" sldId="429"/>
        </pc:sldMkLst>
        <pc:spChg chg="del">
          <ac:chgData name="Stijn Weijermars" userId="e364d0b9-009e-4116-b78a-a86aed516e71" providerId="ADAL" clId="{2B037773-0866-4309-8D6A-BE2C179F2B95}" dt="2020-10-16T07:28:17.473" v="378" actId="478"/>
          <ac:spMkLst>
            <pc:docMk/>
            <pc:sldMk cId="3569730533" sldId="429"/>
            <ac:spMk id="2" creationId="{857FC6C4-1B02-4936-A351-F7D3CC670A5D}"/>
          </ac:spMkLst>
        </pc:spChg>
        <pc:spChg chg="del mod">
          <ac:chgData name="Stijn Weijermars" userId="e364d0b9-009e-4116-b78a-a86aed516e71" providerId="ADAL" clId="{2B037773-0866-4309-8D6A-BE2C179F2B95}" dt="2020-10-16T07:28:13.725" v="376" actId="478"/>
          <ac:spMkLst>
            <pc:docMk/>
            <pc:sldMk cId="3569730533" sldId="429"/>
            <ac:spMk id="3" creationId="{62664C46-4BE3-4007-9C43-8F532B3F9AF1}"/>
          </ac:spMkLst>
        </pc:spChg>
        <pc:spChg chg="del">
          <ac:chgData name="Stijn Weijermars" userId="e364d0b9-009e-4116-b78a-a86aed516e71" providerId="ADAL" clId="{2B037773-0866-4309-8D6A-BE2C179F2B95}" dt="2020-10-16T07:28:10.412" v="374" actId="478"/>
          <ac:spMkLst>
            <pc:docMk/>
            <pc:sldMk cId="3569730533" sldId="429"/>
            <ac:spMk id="4" creationId="{9F3B4BB3-B7E8-4339-BF94-0EFEA5427BFF}"/>
          </ac:spMkLst>
        </pc:spChg>
        <pc:picChg chg="add mod">
          <ac:chgData name="Stijn Weijermars" userId="e364d0b9-009e-4116-b78a-a86aed516e71" providerId="ADAL" clId="{2B037773-0866-4309-8D6A-BE2C179F2B95}" dt="2020-10-16T07:28:21.610" v="381" actId="1076"/>
          <ac:picMkLst>
            <pc:docMk/>
            <pc:sldMk cId="3569730533" sldId="429"/>
            <ac:picMk id="6" creationId="{BAD6146C-5F81-4359-BE37-7009B0BC6FA9}"/>
          </ac:picMkLst>
        </pc:picChg>
      </pc:sldChg>
      <pc:sldChg chg="delSp modSp new mod">
        <pc:chgData name="Stijn Weijermars" userId="e364d0b9-009e-4116-b78a-a86aed516e71" providerId="ADAL" clId="{2B037773-0866-4309-8D6A-BE2C179F2B95}" dt="2020-10-16T07:36:17.132" v="1147" actId="20577"/>
        <pc:sldMkLst>
          <pc:docMk/>
          <pc:sldMk cId="3450562607" sldId="430"/>
        </pc:sldMkLst>
        <pc:spChg chg="mod">
          <ac:chgData name="Stijn Weijermars" userId="e364d0b9-009e-4116-b78a-a86aed516e71" providerId="ADAL" clId="{2B037773-0866-4309-8D6A-BE2C179F2B95}" dt="2020-10-16T07:36:17.132" v="1147" actId="20577"/>
          <ac:spMkLst>
            <pc:docMk/>
            <pc:sldMk cId="3450562607" sldId="430"/>
            <ac:spMk id="2" creationId="{FE0FB518-5E58-4E7A-8892-0CB3523728EA}"/>
          </ac:spMkLst>
        </pc:spChg>
        <pc:spChg chg="mod">
          <ac:chgData name="Stijn Weijermars" userId="e364d0b9-009e-4116-b78a-a86aed516e71" providerId="ADAL" clId="{2B037773-0866-4309-8D6A-BE2C179F2B95}" dt="2020-10-16T07:35:04.343" v="1145" actId="20577"/>
          <ac:spMkLst>
            <pc:docMk/>
            <pc:sldMk cId="3450562607" sldId="430"/>
            <ac:spMk id="3" creationId="{076B49F7-1BA5-401B-988C-10377CD0D02C}"/>
          </ac:spMkLst>
        </pc:spChg>
        <pc:spChg chg="del">
          <ac:chgData name="Stijn Weijermars" userId="e364d0b9-009e-4116-b78a-a86aed516e71" providerId="ADAL" clId="{2B037773-0866-4309-8D6A-BE2C179F2B95}" dt="2020-10-16T07:31:19.962" v="640" actId="478"/>
          <ac:spMkLst>
            <pc:docMk/>
            <pc:sldMk cId="3450562607" sldId="430"/>
            <ac:spMk id="4" creationId="{D6421F9F-677C-4CB4-8544-24042C8357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16-10-2020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74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94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6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08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2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ldstandard.org/" TargetMode="External"/><Relationship Id="rId5" Type="http://schemas.openxmlformats.org/officeDocument/2006/relationships/hyperlink" Target="https://www.carbonfootprint.com/vcs.html" TargetMode="External"/><Relationship Id="rId4" Type="http://schemas.openxmlformats.org/officeDocument/2006/relationships/hyperlink" Target="https://verra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2emissiefactoren.nl/lijst-emissiefactor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4DE6D3D-C3E3-44F4-A04C-84A4103CA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1084" y="0"/>
            <a:ext cx="17953084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7467E89-8FF8-4A04-8D46-7FE0C3DD5953}"/>
              </a:ext>
            </a:extLst>
          </p:cNvPr>
          <p:cNvSpPr txBox="1">
            <a:spLocks/>
          </p:cNvSpPr>
          <p:nvPr/>
        </p:nvSpPr>
        <p:spPr>
          <a:xfrm>
            <a:off x="0" y="575707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4400" dirty="0">
                <a:solidFill>
                  <a:schemeClr val="bg1"/>
                </a:solidFill>
              </a:rPr>
              <a:t>Water en energie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DB1A3C0-56B0-4A77-BF10-AD535F6312BC}"/>
              </a:ext>
            </a:extLst>
          </p:cNvPr>
          <p:cNvSpPr txBox="1">
            <a:spLocks/>
          </p:cNvSpPr>
          <p:nvPr/>
        </p:nvSpPr>
        <p:spPr>
          <a:xfrm>
            <a:off x="8971444" y="5105400"/>
            <a:ext cx="31149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</a:rPr>
              <a:t>16-10-2020</a:t>
            </a:r>
          </a:p>
          <a:p>
            <a:r>
              <a:rPr lang="nl-NL" sz="2400" dirty="0">
                <a:solidFill>
                  <a:schemeClr val="bg1"/>
                </a:solidFill>
              </a:rPr>
              <a:t>Jaar 3 – Periode 1</a:t>
            </a:r>
          </a:p>
          <a:p>
            <a:r>
              <a:rPr lang="nl-NL" sz="2400" dirty="0">
                <a:solidFill>
                  <a:schemeClr val="bg1"/>
                </a:solidFill>
              </a:rPr>
              <a:t>Les 6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68E7462-0461-4603-8CE2-5553AFB448D8}"/>
              </a:ext>
            </a:extLst>
          </p:cNvPr>
          <p:cNvSpPr/>
          <p:nvPr/>
        </p:nvSpPr>
        <p:spPr>
          <a:xfrm>
            <a:off x="8114308" y="181895"/>
            <a:ext cx="212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IBS De Leefbare Stad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386F0D8-56B9-4488-A9F9-8254B3A3E24A}"/>
              </a:ext>
            </a:extLst>
          </p:cNvPr>
          <p:cNvSpPr txBox="1"/>
          <p:nvPr/>
        </p:nvSpPr>
        <p:spPr>
          <a:xfrm>
            <a:off x="5181600" y="1199647"/>
            <a:ext cx="620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CO</a:t>
            </a:r>
            <a:r>
              <a:rPr lang="nl-NL" sz="2800" dirty="0">
                <a:solidFill>
                  <a:schemeClr val="bg1"/>
                </a:solidFill>
              </a:rPr>
              <a:t>2</a:t>
            </a:r>
            <a:r>
              <a:rPr lang="nl-NL" sz="4800" dirty="0">
                <a:solidFill>
                  <a:schemeClr val="bg1"/>
                </a:solidFill>
              </a:rPr>
              <a:t> Compensatie</a:t>
            </a:r>
          </a:p>
        </p:txBody>
      </p:sp>
    </p:spTree>
    <p:extLst>
      <p:ext uri="{BB962C8B-B14F-4D97-AF65-F5344CB8AC3E}">
        <p14:creationId xmlns:p14="http://schemas.microsoft.com/office/powerpoint/2010/main" val="1636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Compensatieprojecten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/>
          </a:bodyPr>
          <a:lstStyle/>
          <a:p>
            <a:r>
              <a:rPr lang="nl-NL" dirty="0"/>
              <a:t>Verschillende soorten:</a:t>
            </a:r>
          </a:p>
          <a:p>
            <a:pPr lvl="1"/>
            <a:r>
              <a:rPr lang="nl-NL" dirty="0"/>
              <a:t>Windenergie</a:t>
            </a:r>
          </a:p>
          <a:p>
            <a:pPr lvl="1"/>
            <a:r>
              <a:rPr lang="nl-NL" dirty="0"/>
              <a:t>Kleinschalige biogasprojecten</a:t>
            </a:r>
          </a:p>
          <a:p>
            <a:pPr lvl="1"/>
            <a:r>
              <a:rPr lang="nl-NL" dirty="0"/>
              <a:t>Projecten die het efficiënter koken in huishoudens ondersteunen </a:t>
            </a:r>
          </a:p>
          <a:p>
            <a:pPr lvl="1"/>
            <a:r>
              <a:rPr lang="nl-NL" dirty="0"/>
              <a:t>Bevorderen van duurzaam verwerken van compost </a:t>
            </a:r>
          </a:p>
          <a:p>
            <a:pPr lvl="1"/>
            <a:r>
              <a:rPr lang="nl-NL" dirty="0"/>
              <a:t>Herbebossingsprojecten die zorgen voor een additionele en verifieerbare opname van C (koolstof) in de stam en takken (de biomassa) van bomen in nieuw bos. </a:t>
            </a:r>
          </a:p>
          <a:p>
            <a:pPr lvl="1"/>
            <a:r>
              <a:rPr lang="nl-NL" dirty="0" err="1"/>
              <a:t>Enz</a:t>
            </a:r>
            <a:r>
              <a:rPr lang="nl-NL" dirty="0"/>
              <a:t>, enz.</a:t>
            </a:r>
          </a:p>
          <a:p>
            <a:r>
              <a:rPr lang="nl-NL" dirty="0"/>
              <a:t>Compensatie is een middel geen doel!</a:t>
            </a:r>
          </a:p>
        </p:txBody>
      </p:sp>
    </p:spTree>
    <p:extLst>
      <p:ext uri="{BB962C8B-B14F-4D97-AF65-F5344CB8AC3E}">
        <p14:creationId xmlns:p14="http://schemas.microsoft.com/office/powerpoint/2010/main" val="24292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standaarden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Compensatieprojecten kunnen aan verschillende standaarden voldoen. </a:t>
            </a:r>
          </a:p>
          <a:p>
            <a:r>
              <a:rPr lang="nl-NL" dirty="0"/>
              <a:t>Meest gebruikte standaarden:</a:t>
            </a:r>
          </a:p>
          <a:p>
            <a:pPr lvl="1"/>
            <a:r>
              <a:rPr lang="nl-NL" dirty="0" err="1"/>
              <a:t>Verified</a:t>
            </a:r>
            <a:r>
              <a:rPr lang="nl-NL" dirty="0"/>
              <a:t> Carbon Standard (VCS) </a:t>
            </a:r>
          </a:p>
          <a:p>
            <a:pPr lvl="2"/>
            <a:r>
              <a:rPr lang="nl-NL" dirty="0"/>
              <a:t>Meest populair </a:t>
            </a:r>
          </a:p>
          <a:p>
            <a:pPr lvl="2"/>
            <a:r>
              <a:rPr lang="nl-NL" dirty="0"/>
              <a:t>Toepasbaar op zowel duurzame energieprojecten als op bosprojecten.</a:t>
            </a:r>
          </a:p>
          <a:p>
            <a:pPr marL="914400" lvl="2" indent="0">
              <a:buNone/>
            </a:pPr>
            <a:r>
              <a:rPr lang="nl-NL" dirty="0">
                <a:hlinkClick r:id="rId4"/>
              </a:rPr>
              <a:t>https://verra.org/</a:t>
            </a:r>
            <a:r>
              <a:rPr lang="nl-NL" dirty="0"/>
              <a:t> </a:t>
            </a:r>
          </a:p>
          <a:p>
            <a:pPr marL="914400" lvl="2" indent="0">
              <a:buNone/>
            </a:pPr>
            <a:r>
              <a:rPr lang="nl-NL" dirty="0">
                <a:hlinkClick r:id="rId5"/>
              </a:rPr>
              <a:t>https://www.carbonfootprint.com/vcs.html</a:t>
            </a:r>
            <a:endParaRPr lang="nl-NL" dirty="0"/>
          </a:p>
          <a:p>
            <a:pPr lvl="1"/>
            <a:r>
              <a:rPr lang="nl-NL" dirty="0"/>
              <a:t>Gold Standard</a:t>
            </a:r>
          </a:p>
          <a:p>
            <a:pPr lvl="2"/>
            <a:r>
              <a:rPr lang="nl-NL" dirty="0"/>
              <a:t>Ontwikkeld met behulp van het Wereld Natuur Fonds</a:t>
            </a:r>
          </a:p>
          <a:p>
            <a:pPr lvl="2"/>
            <a:r>
              <a:rPr lang="nl-NL" dirty="0"/>
              <a:t>Legt extra nadruk op een dialoog met betrokken stakeholders </a:t>
            </a:r>
          </a:p>
          <a:p>
            <a:pPr lvl="2"/>
            <a:r>
              <a:rPr lang="nl-NL" dirty="0"/>
              <a:t>Verplichte duurzame bijdrage te leveren aan de betrokken lokale bevolking of de omgeving van het compensatieproject. </a:t>
            </a:r>
          </a:p>
          <a:p>
            <a:pPr marL="914400" lvl="2" indent="0">
              <a:buNone/>
            </a:pPr>
            <a:r>
              <a:rPr lang="nl-NL" dirty="0">
                <a:hlinkClick r:id="rId6"/>
              </a:rPr>
              <a:t>https://www.goldstandard.org/</a:t>
            </a:r>
            <a:endParaRPr lang="nl-NL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165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44D8C27-7B24-42C7-AEA3-919B0EFD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50" y="688156"/>
            <a:ext cx="5963865" cy="61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7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93461-2B98-4D21-88DB-8A49908B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markt stapt in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5EB9A41-9BA7-4E5C-83DE-B3E61F6EC2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6618" y="1417638"/>
            <a:ext cx="9816445" cy="4429518"/>
          </a:xfrm>
        </p:spPr>
      </p:pic>
    </p:spTree>
    <p:extLst>
      <p:ext uri="{BB962C8B-B14F-4D97-AF65-F5344CB8AC3E}">
        <p14:creationId xmlns:p14="http://schemas.microsoft.com/office/powerpoint/2010/main" val="110877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FB518-5E58-4E7A-8892-0CB35237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6B49F7-1BA5-401B-988C-10377CD0D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574" y="1590369"/>
            <a:ext cx="1087447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Verdiep je eerst in de emissiefactoren en lijst met instrumenten</a:t>
            </a:r>
          </a:p>
          <a:p>
            <a:pPr lvl="1"/>
            <a:r>
              <a:rPr lang="nl-NL" dirty="0"/>
              <a:t>Open een aantal instrumenten en kijk welke informatie zij gebruiken </a:t>
            </a:r>
          </a:p>
          <a:p>
            <a:pPr lvl="1"/>
            <a:r>
              <a:rPr lang="nl-NL" dirty="0"/>
              <a:t>Welk instrument spreekt je het meeste aan en waarom?</a:t>
            </a:r>
          </a:p>
          <a:p>
            <a:endParaRPr lang="nl-NL" dirty="0"/>
          </a:p>
          <a:p>
            <a:pPr marL="514350" indent="-514350">
              <a:buAutoNum type="arabicPeriod" startAt="2"/>
            </a:pPr>
            <a:r>
              <a:rPr lang="nl-NL" dirty="0"/>
              <a:t>Bereken op basis van de site: flygrn.com hoeveel jou laatste vakantievlucht aan CO2 uitstoot heeft gekost. </a:t>
            </a:r>
          </a:p>
          <a:p>
            <a:pPr lvl="1"/>
            <a:r>
              <a:rPr lang="nl-NL" dirty="0"/>
              <a:t>Welk compensatieproject wordt voorgesteld? </a:t>
            </a:r>
          </a:p>
          <a:p>
            <a:pPr lvl="1"/>
            <a:r>
              <a:rPr lang="nl-NL" dirty="0"/>
              <a:t>Welke compensatiestandaard is aan dit project gekoppeld? </a:t>
            </a:r>
          </a:p>
        </p:txBody>
      </p:sp>
    </p:spTree>
    <p:extLst>
      <p:ext uri="{BB962C8B-B14F-4D97-AF65-F5344CB8AC3E}">
        <p14:creationId xmlns:p14="http://schemas.microsoft.com/office/powerpoint/2010/main" val="345056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A8232-C989-431C-A428-5437524E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FB9322-122E-4EC3-ABDD-4118D367D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0"/>
            <a:ext cx="9552384" cy="21185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69EBA9-1E98-4030-A97D-08EA67383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451179"/>
            <a:ext cx="9412780" cy="2827831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5E2DC84-9530-4B2F-B711-4EB2B1FFB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35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25936-BD13-4A51-B8B5-58D993C4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CO2 emissiefactoren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66196A-355D-4C9F-9BFF-DA5FC69F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8DE9A1-34B8-49FA-AD15-74E6B6ED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41" y="1879099"/>
            <a:ext cx="12641344" cy="4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8D9B8-68AA-4CD6-A569-4AEA8166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Lijst met emissiefactoren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BF799FC-A972-4167-8709-D181CA9F661B}"/>
              </a:ext>
            </a:extLst>
          </p:cNvPr>
          <p:cNvSpPr txBox="1">
            <a:spLocks/>
          </p:cNvSpPr>
          <p:nvPr/>
        </p:nvSpPr>
        <p:spPr>
          <a:xfrm>
            <a:off x="2639616" y="1237629"/>
            <a:ext cx="8846773" cy="51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000" dirty="0">
                <a:hlinkClick r:id="rId2"/>
              </a:rPr>
              <a:t>https://www.co2emissiefactoren.nl/lijst-emissiefactoren/</a:t>
            </a:r>
            <a:endParaRPr lang="nl-NL" sz="2000" dirty="0"/>
          </a:p>
          <a:p>
            <a:pPr marL="0" indent="0">
              <a:buFont typeface="Arial" pitchFamily="34" charset="0"/>
              <a:buNone/>
            </a:pP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77E5C3-0B04-4330-A375-D35D769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87" y="1848774"/>
            <a:ext cx="8899202" cy="27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4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241D4-7726-4E38-8D7E-5347AE16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COMPENSATIE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F2D5BF-20BA-46B8-A601-DD2D34F60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378" y="1052516"/>
            <a:ext cx="7946797" cy="5723738"/>
          </a:xfrm>
        </p:spPr>
      </p:pic>
    </p:spTree>
    <p:extLst>
      <p:ext uri="{BB962C8B-B14F-4D97-AF65-F5344CB8AC3E}">
        <p14:creationId xmlns:p14="http://schemas.microsoft.com/office/powerpoint/2010/main" val="39628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ABBA7-0A7E-47B3-8782-7E330F24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aantal beschikbare instrumenten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9292B3-928C-4E59-8788-9A41728DDC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1DAE6F-A5AA-4F35-BE82-935CFA8A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668"/>
            <a:ext cx="12192000" cy="52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AD6146C-5F81-4359-BE37-7009B0BC6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55" y="251559"/>
            <a:ext cx="8726177" cy="61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3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</a:t>
            </a:r>
            <a:r>
              <a:rPr lang="nl-NL" baseline="-25000" dirty="0"/>
              <a:t>2</a:t>
            </a:r>
            <a:r>
              <a:rPr lang="nl-NL" dirty="0"/>
              <a:t> </a:t>
            </a:r>
            <a:r>
              <a:rPr lang="nl-NL" dirty="0" err="1"/>
              <a:t>credits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/>
          </a:bodyPr>
          <a:lstStyle/>
          <a:p>
            <a:r>
              <a:rPr lang="nl-NL" dirty="0"/>
              <a:t>Voor de veroorzaakte CO</a:t>
            </a:r>
            <a:r>
              <a:rPr lang="nl-NL" baseline="-25000" dirty="0"/>
              <a:t>2 </a:t>
            </a:r>
            <a:r>
              <a:rPr lang="nl-NL" dirty="0"/>
              <a:t>uitstoot als gevolg van bedrijfsactiviteiten of privé activiteiten is er de mogelijkheid om  dit gedrag te compenseren met CO</a:t>
            </a:r>
            <a:r>
              <a:rPr lang="nl-NL" baseline="-25000" dirty="0"/>
              <a:t>2</a:t>
            </a:r>
            <a:r>
              <a:rPr lang="nl-NL" dirty="0"/>
              <a:t>-credits. </a:t>
            </a:r>
          </a:p>
          <a:p>
            <a:r>
              <a:rPr lang="nl-NL" dirty="0"/>
              <a:t>De CO</a:t>
            </a:r>
            <a:r>
              <a:rPr lang="nl-NL" baseline="-25000" dirty="0"/>
              <a:t>2</a:t>
            </a:r>
            <a:r>
              <a:rPr lang="nl-NL" dirty="0"/>
              <a:t>-credits komen voort uit bijvoorbeeld duurzame energie of bosprojecten die elders in de wereld zorgen voor een </a:t>
            </a:r>
            <a:r>
              <a:rPr lang="nl-NL" u="sng" dirty="0"/>
              <a:t>meetbare</a:t>
            </a:r>
            <a:r>
              <a:rPr lang="nl-NL" dirty="0"/>
              <a:t> en </a:t>
            </a:r>
            <a:r>
              <a:rPr lang="nl-NL" u="sng" dirty="0"/>
              <a:t>additionele</a:t>
            </a:r>
            <a:r>
              <a:rPr lang="nl-NL" dirty="0"/>
              <a:t> </a:t>
            </a:r>
            <a:r>
              <a:rPr lang="nl-NL" u="sng" dirty="0"/>
              <a:t>reductie</a:t>
            </a:r>
            <a:r>
              <a:rPr lang="nl-NL" dirty="0"/>
              <a:t> van de uitstoot van broeikasgassen.</a:t>
            </a:r>
          </a:p>
        </p:txBody>
      </p:sp>
    </p:spTree>
    <p:extLst>
      <p:ext uri="{BB962C8B-B14F-4D97-AF65-F5344CB8AC3E}">
        <p14:creationId xmlns:p14="http://schemas.microsoft.com/office/powerpoint/2010/main" val="84114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VER’s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Onafhankelijke partijen verifiëren de reductie bij projecten, waarna </a:t>
            </a:r>
            <a:r>
              <a:rPr lang="nl-NL" i="1" dirty="0" err="1"/>
              <a:t>Verified</a:t>
            </a:r>
            <a:r>
              <a:rPr lang="nl-NL" i="1" dirty="0"/>
              <a:t> </a:t>
            </a:r>
            <a:r>
              <a:rPr lang="nl-NL" i="1" dirty="0" err="1"/>
              <a:t>Emission</a:t>
            </a:r>
            <a:r>
              <a:rPr lang="nl-NL" i="1" dirty="0"/>
              <a:t> </a:t>
            </a:r>
            <a:r>
              <a:rPr lang="nl-NL" i="1" dirty="0" err="1"/>
              <a:t>Reductions</a:t>
            </a:r>
            <a:r>
              <a:rPr lang="nl-NL" dirty="0"/>
              <a:t> (</a:t>
            </a:r>
            <a:r>
              <a:rPr lang="nl-NL" dirty="0" err="1"/>
              <a:t>VER’s</a:t>
            </a:r>
            <a:r>
              <a:rPr lang="nl-NL" dirty="0"/>
              <a:t>) ontstaan. </a:t>
            </a:r>
          </a:p>
          <a:p>
            <a:r>
              <a:rPr lang="nl-NL" dirty="0"/>
              <a:t>Een VER staat voor één ton additionele CO2-reductie als gevolg van het compensatieproject.</a:t>
            </a:r>
          </a:p>
          <a:p>
            <a:r>
              <a:rPr lang="nl-NL" dirty="0"/>
              <a:t>Alleen wanneer een compensatieproject bijdraagt aan een aantoonbare, meetbare, permanente, onafhankelijk geverifieerde en toegevoegde reductie van de uitstoot van broeikasgassen, kunnen er </a:t>
            </a:r>
            <a:r>
              <a:rPr lang="nl-NL" dirty="0" err="1"/>
              <a:t>VER’s</a:t>
            </a:r>
            <a:r>
              <a:rPr lang="nl-NL" dirty="0"/>
              <a:t> uit worden ‘gewonnen’. </a:t>
            </a:r>
          </a:p>
          <a:p>
            <a:r>
              <a:rPr lang="nl-NL" dirty="0"/>
              <a:t>Eigenaren van compensatieprojecten administreren hun </a:t>
            </a:r>
            <a:r>
              <a:rPr lang="nl-NL" dirty="0" err="1"/>
              <a:t>VER’s</a:t>
            </a:r>
            <a:r>
              <a:rPr lang="nl-NL" dirty="0"/>
              <a:t> officieel bij een onafhankelijk administratiekantoor of ‘Clearing House’.</a:t>
            </a:r>
          </a:p>
          <a:p>
            <a:r>
              <a:rPr lang="nl-NL" dirty="0" err="1"/>
              <a:t>VER’s</a:t>
            </a:r>
            <a:r>
              <a:rPr lang="nl-NL" dirty="0"/>
              <a:t> worden uit die administratie gehaald wanneer een organisatie ze heeft ingezet ter compensatie van veroorzaakte CO2-uitstoot.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33831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DC3206-E9D3-42A4-8F82-5A3400FD9695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47a28104-336f-447d-946e-e305ac2bcd47"/>
    <ds:schemaRef ds:uri="34354c1b-6b8c-435b-ad50-990538c1955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B6203B7-3B2A-48A1-B7B6-7B53E44D6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976E86-4A08-4D26-B95C-269BFA6BD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13349</TotalTime>
  <Words>413</Words>
  <Application>Microsoft Office PowerPoint</Application>
  <PresentationFormat>Breedbeeld</PresentationFormat>
  <Paragraphs>55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Helicon thema</vt:lpstr>
      <vt:lpstr>PowerPoint-presentatie</vt:lpstr>
      <vt:lpstr>PowerPoint-presentatie</vt:lpstr>
      <vt:lpstr>CO2 emissiefactoren</vt:lpstr>
      <vt:lpstr>Lijst met emissiefactoren</vt:lpstr>
      <vt:lpstr>COMPENSATIE</vt:lpstr>
      <vt:lpstr>Een aantal beschikbare instrumenten</vt:lpstr>
      <vt:lpstr>PowerPoint-presentatie</vt:lpstr>
      <vt:lpstr>CO2 credits</vt:lpstr>
      <vt:lpstr>VER’s</vt:lpstr>
      <vt:lpstr>Compensatieprojecten </vt:lpstr>
      <vt:lpstr>Soorten standaarden </vt:lpstr>
      <vt:lpstr>PowerPoint-presentatie</vt:lpstr>
      <vt:lpstr>De markt stapt in</vt:lpstr>
      <vt:lpstr>Opdrachten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Jitse Noordermeer</dc:creator>
  <cp:keywords>Water en energie</cp:keywords>
  <cp:lastModifiedBy>Stijn Weijermars</cp:lastModifiedBy>
  <cp:revision>176</cp:revision>
  <cp:lastPrinted>2017-09-07T09:56:36Z</cp:lastPrinted>
  <dcterms:created xsi:type="dcterms:W3CDTF">2015-02-09T20:38:33Z</dcterms:created>
  <dcterms:modified xsi:type="dcterms:W3CDTF">2020-10-16T07:36:50Z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